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1024" r:id="rId3"/>
    <p:sldId id="1026" r:id="rId5"/>
    <p:sldId id="1027" r:id="rId6"/>
    <p:sldId id="1025" r:id="rId7"/>
    <p:sldId id="1031" r:id="rId8"/>
  </p:sldIdLst>
  <p:sldSz cx="20159980" cy="7199630"/>
  <p:notesSz cx="6858000" cy="9144000"/>
  <p:custShowLst>
    <p:custShow name="A忽略公司介绍" id="0">
      <p:sldLst/>
    </p:custShow>
  </p:custShowLst>
  <p:custDataLst>
    <p:tags r:id="rId13"/>
  </p:custDataLst>
  <p:defaultTextStyle>
    <a:defPPr>
      <a:defRPr lang="zh-CN"/>
    </a:defPPr>
    <a:lvl1pPr marL="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578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3157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9735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6314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2892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9471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6049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52628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4" userDrawn="1">
          <p15:clr>
            <a:srgbClr val="A4A3A4"/>
          </p15:clr>
        </p15:guide>
        <p15:guide id="2" pos="63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clrMru>
    <a:srgbClr val="568ED5"/>
    <a:srgbClr val="FFFFCC"/>
    <a:srgbClr val="4D4D4D"/>
    <a:srgbClr val="FF0066"/>
    <a:srgbClr val="F1800F"/>
    <a:srgbClr val="00A249"/>
    <a:srgbClr val="22518A"/>
    <a:srgbClr val="2C69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9198" autoAdjust="0"/>
    <p:restoredTop sz="76434" autoAdjust="0"/>
  </p:normalViewPr>
  <p:slideViewPr>
    <p:cSldViewPr>
      <p:cViewPr varScale="1">
        <p:scale>
          <a:sx n="105" d="100"/>
          <a:sy n="105" d="100"/>
        </p:scale>
        <p:origin x="-300" y="-102"/>
      </p:cViewPr>
      <p:guideLst>
        <p:guide orient="horz" pos="2214"/>
        <p:guide pos="63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96418-A03F-4765-81ED-D22A2E4A42E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-1371599" y="685800"/>
            <a:ext cx="9601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482DA-3C6D-490B-95D2-E499F726742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C482DA-3C6D-490B-95D2-E499F72674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nr.gov.cn/dt/ch/201908/t20190829_2462484.html&#13;" TargetMode="External"/><Relationship Id="rId2" Type="http://schemas.openxmlformats.org/officeDocument/2006/relationships/hyperlink" Target="http://bzdt.ch.mnr.gov.cn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 userDrawn="1"/>
        </p:nvSpPr>
        <p:spPr>
          <a:xfrm>
            <a:off x="5795514" y="2196579"/>
            <a:ext cx="8568952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创新成果</a:t>
            </a:r>
            <a:r>
              <a:rPr lang="zh-CN" altLang="en-US" sz="4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或案例名称</a:t>
            </a:r>
            <a:endParaRPr kumimoji="1" lang="zh-CN" altLang="en-US" sz="4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 userDrawn="1"/>
        </p:nvSpPr>
        <p:spPr>
          <a:xfrm>
            <a:off x="6803923" y="1540197"/>
            <a:ext cx="309880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8" name="文本框 7"/>
          <p:cNvSpPr txBox="1"/>
          <p:nvPr userDrawn="1"/>
        </p:nvSpPr>
        <p:spPr>
          <a:xfrm>
            <a:off x="6803390" y="3685540"/>
            <a:ext cx="65532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/>
              <a:t>王</a:t>
            </a:r>
            <a:r>
              <a:rPr lang="en-US" altLang="zh-CN" sz="2800" b="1" dirty="0"/>
              <a:t>**</a:t>
            </a:r>
            <a:r>
              <a:rPr lang="zh-CN" altLang="en-US" sz="2800" dirty="0"/>
              <a:t> </a:t>
            </a:r>
            <a:r>
              <a:rPr lang="en-US" altLang="zh-CN" sz="2800" dirty="0" smtClean="0"/>
              <a:t>  **</a:t>
            </a:r>
            <a:r>
              <a:rPr lang="zh-CN" altLang="en-US" sz="2800" dirty="0" smtClean="0"/>
              <a:t>公司总裁</a:t>
            </a:r>
            <a:endParaRPr kumimoji="1" lang="zh-CN" altLang="en-US" sz="2800" dirty="0"/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2562543" y="3199130"/>
            <a:ext cx="15034895" cy="76200"/>
            <a:chOff x="3606" y="5038"/>
            <a:chExt cx="23677" cy="120"/>
          </a:xfrm>
        </p:grpSpPr>
        <p:sp>
          <p:nvSpPr>
            <p:cNvPr id="9" name="平行四边形 8"/>
            <p:cNvSpPr/>
            <p:nvPr/>
          </p:nvSpPr>
          <p:spPr>
            <a:xfrm flipV="1">
              <a:off x="3606" y="5038"/>
              <a:ext cx="11876" cy="120"/>
            </a:xfrm>
            <a:prstGeom prst="parallelogram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0" name="平行四边形 9"/>
            <p:cNvSpPr/>
            <p:nvPr/>
          </p:nvSpPr>
          <p:spPr>
            <a:xfrm flipV="1">
              <a:off x="15407" y="5038"/>
              <a:ext cx="11876" cy="120"/>
            </a:xfrm>
            <a:prstGeom prst="parallelogram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 userDrawn="1"/>
        </p:nvSpPr>
        <p:spPr>
          <a:xfrm>
            <a:off x="2958465" y="1007745"/>
            <a:ext cx="159270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zh-CN" altLang="en-US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创新点（文字、图片、视频均可。为节约报告时间，所有系统演示请事先录制好视频嵌入到</a:t>
            </a:r>
            <a:r>
              <a:rPr kumimoji="1" lang="en-US" altLang="zh-CN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PPT</a:t>
            </a:r>
            <a:r>
              <a:rPr kumimoji="1" lang="zh-CN" altLang="en-US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中）</a:t>
            </a:r>
            <a:endParaRPr kumimoji="1" lang="zh-CN" altLang="en-US" sz="2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五边形 3"/>
          <p:cNvSpPr/>
          <p:nvPr userDrawn="1"/>
        </p:nvSpPr>
        <p:spPr>
          <a:xfrm>
            <a:off x="2166362" y="1079879"/>
            <a:ext cx="432048" cy="379204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/>
          </a:p>
        </p:txBody>
      </p:sp>
      <p:sp>
        <p:nvSpPr>
          <p:cNvPr id="5" name="燕尾形 4"/>
          <p:cNvSpPr/>
          <p:nvPr userDrawn="1"/>
        </p:nvSpPr>
        <p:spPr>
          <a:xfrm>
            <a:off x="2526402" y="1079879"/>
            <a:ext cx="360040" cy="379204"/>
          </a:xfrm>
          <a:prstGeom prst="chevron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五边形 2"/>
          <p:cNvSpPr/>
          <p:nvPr userDrawn="1"/>
        </p:nvSpPr>
        <p:spPr>
          <a:xfrm>
            <a:off x="2166362" y="1079879"/>
            <a:ext cx="432048" cy="379204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/>
          </a:p>
        </p:txBody>
      </p:sp>
      <p:sp>
        <p:nvSpPr>
          <p:cNvPr id="6" name="燕尾形 5"/>
          <p:cNvSpPr/>
          <p:nvPr userDrawn="1"/>
        </p:nvSpPr>
        <p:spPr>
          <a:xfrm>
            <a:off x="2526402" y="1079879"/>
            <a:ext cx="360040" cy="379204"/>
          </a:xfrm>
          <a:prstGeom prst="chevron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 userDrawn="1"/>
        </p:nvSpPr>
        <p:spPr>
          <a:xfrm>
            <a:off x="2958465" y="1007745"/>
            <a:ext cx="159270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zh-CN" altLang="en-US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创新成效（文字、图片、视频均可。为节约报告时间，所有系统演示请事先录制好视频嵌入到</a:t>
            </a:r>
            <a:r>
              <a:rPr kumimoji="1" lang="en-US" altLang="zh-CN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PPT</a:t>
            </a:r>
            <a:r>
              <a:rPr kumimoji="1" lang="zh-CN" altLang="en-US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中）</a:t>
            </a:r>
            <a:endParaRPr kumimoji="1" lang="zh-CN" altLang="en-US" sz="2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五边形 3"/>
          <p:cNvSpPr/>
          <p:nvPr userDrawn="1"/>
        </p:nvSpPr>
        <p:spPr>
          <a:xfrm>
            <a:off x="2166362" y="1079879"/>
            <a:ext cx="432048" cy="379204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/>
          </a:p>
        </p:txBody>
      </p:sp>
      <p:sp>
        <p:nvSpPr>
          <p:cNvPr id="5" name="燕尾形 4"/>
          <p:cNvSpPr/>
          <p:nvPr userDrawn="1"/>
        </p:nvSpPr>
        <p:spPr>
          <a:xfrm>
            <a:off x="2526402" y="1079879"/>
            <a:ext cx="360040" cy="379204"/>
          </a:xfrm>
          <a:prstGeom prst="chevron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>
              <a:solidFill>
                <a:schemeClr val="tx1"/>
              </a:solidFill>
            </a:endParaRPr>
          </a:p>
        </p:txBody>
      </p:sp>
      <p:sp>
        <p:nvSpPr>
          <p:cNvPr id="6" name="文本框 5"/>
          <p:cNvSpPr txBox="1"/>
          <p:nvPr userDrawn="1"/>
        </p:nvSpPr>
        <p:spPr>
          <a:xfrm>
            <a:off x="2958465" y="1007745"/>
            <a:ext cx="159270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公司介绍（仅限</a:t>
            </a: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1p</a:t>
            </a: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，演讲不作为重点内容，简单介绍即可）</a:t>
            </a:r>
            <a:endParaRPr kumimoji="1" lang="zh-CN" altLang="en-US" sz="2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 userDrawn="1"/>
        </p:nvSpPr>
        <p:spPr>
          <a:xfrm>
            <a:off x="2116455" y="1007745"/>
            <a:ext cx="159270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sz="3200" b="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特别提醒：一定要使用规范的地图</a:t>
            </a:r>
            <a:endParaRPr kumimoji="1" lang="zh-CN" altLang="en-US" sz="3200" b="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4" name="文本框 3">
            <a:hlinkClick r:id="rId2"/>
          </p:cNvPr>
          <p:cNvSpPr txBox="1"/>
          <p:nvPr userDrawn="1"/>
        </p:nvSpPr>
        <p:spPr>
          <a:xfrm>
            <a:off x="2116455" y="1869440"/>
            <a:ext cx="16659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 algn="l">
              <a:buFont typeface="Arial" panose="020B0604020202020204" pitchFamily="34" charset="0"/>
              <a:buChar char="•"/>
            </a:pPr>
            <a:r>
              <a:rPr kumimoji="1"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标准地图服务：http://bzdt.ch.mnr.gov.cn/</a:t>
            </a:r>
            <a:endParaRPr kumimoji="1" lang="zh-CN" altLang="en-US" sz="2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文本框 5">
            <a:hlinkClick r:id="rId3"/>
          </p:cNvPr>
          <p:cNvSpPr txBox="1"/>
          <p:nvPr userDrawn="1"/>
        </p:nvSpPr>
        <p:spPr>
          <a:xfrm>
            <a:off x="2116455" y="2571750"/>
            <a:ext cx="16659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 algn="l">
              <a:buFont typeface="Arial" panose="020B0604020202020204" pitchFamily="34" charset="0"/>
              <a:buChar char="•"/>
            </a:pPr>
            <a:r>
              <a:rPr kumimoji="1"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五步快速识别问题地图：http://www.mnr.gov.cn/dt/ch/201908/t20190829_2462484.html</a:t>
            </a:r>
            <a:endParaRPr kumimoji="1" lang="zh-CN" altLang="en-US" sz="2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71000">
              <a:schemeClr val="bg1"/>
            </a:gs>
            <a:gs pos="5000">
              <a:srgbClr val="22518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 userDrawn="1"/>
        </p:nvSpPr>
        <p:spPr>
          <a:xfrm>
            <a:off x="1103403" y="78071"/>
            <a:ext cx="8764251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zh-CN" sz="2800" b="1" kern="0" dirty="0" smtClean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2024</a:t>
            </a:r>
            <a:r>
              <a:rPr kumimoji="1" lang="zh-CN" altLang="en-US" sz="2800" b="1" kern="0" dirty="0" smtClean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中国地理信息产业大会</a:t>
            </a:r>
            <a:r>
              <a:rPr kumimoji="1" lang="en-US" altLang="zh-CN" sz="2800" b="1" kern="0" dirty="0" smtClean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kumimoji="1" lang="zh-CN" altLang="en-US" sz="2800" b="1" kern="0" dirty="0" smtClean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创新秀</a:t>
            </a:r>
            <a:endParaRPr kumimoji="1" lang="zh-CN" altLang="en-US" sz="2800" b="1" kern="0" dirty="0" smtClean="0">
              <a:solidFill>
                <a:schemeClr val="tx1"/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2" name="直接连接符 1"/>
          <p:cNvCxnSpPr/>
          <p:nvPr userDrawn="1"/>
        </p:nvCxnSpPr>
        <p:spPr>
          <a:xfrm>
            <a:off x="40005" y="676910"/>
            <a:ext cx="20119340" cy="0"/>
          </a:xfrm>
          <a:prstGeom prst="line">
            <a:avLst/>
          </a:prstGeom>
          <a:ln>
            <a:solidFill>
              <a:schemeClr val="accent1">
                <a:shade val="70000"/>
                <a:satMod val="150000"/>
                <a:alpha val="4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 descr="E:/桌面/微信图片_20240603152507.png微信图片_20240603152507"/>
          <p:cNvPicPr>
            <a:picLocks noChangeAspect="1"/>
          </p:cNvPicPr>
          <p:nvPr userDrawn="1"/>
        </p:nvPicPr>
        <p:blipFill>
          <a:blip r:embed="rId6">
            <a:lum bright="100000" contrast="48000"/>
          </a:blip>
          <a:srcRect t="238" b="238"/>
          <a:stretch>
            <a:fillRect/>
          </a:stretch>
        </p:blipFill>
        <p:spPr>
          <a:xfrm>
            <a:off x="285750" y="19685"/>
            <a:ext cx="633095" cy="614045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6701155" y="1490345"/>
            <a:ext cx="6720205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/>
      </p:par>
    </p:tnLst>
  </p:timing>
  <p:txStyles>
    <p:titleStyle>
      <a:lvl1pPr algn="l" defTabSz="1143000" rtl="0" eaLnBrk="1" latinLnBrk="0" hangingPunct="1">
        <a:spcBef>
          <a:spcPct val="0"/>
        </a:spcBef>
        <a:buNone/>
        <a:defRPr sz="4445" b="1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1pPr>
    </p:titleStyle>
    <p:bodyStyle>
      <a:lvl1pPr marL="428625" indent="-428625" algn="l" defTabSz="11430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635" b="1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1pPr>
      <a:lvl2pPr marL="928370" indent="-357505" algn="l" defTabSz="11430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230" b="1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2pPr>
      <a:lvl3pPr marL="1428750" indent="-285750" algn="l" defTabSz="11430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30" b="1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3pPr>
      <a:lvl4pPr marL="2000250" indent="-285750" algn="l" defTabSz="11430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25" b="1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4pPr>
      <a:lvl5pPr marL="2571750" indent="-285750" algn="l" defTabSz="11430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25" b="1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5pPr>
      <a:lvl6pPr marL="3143250" indent="-285750" algn="l" defTabSz="11430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525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525" kern="1200">
          <a:solidFill>
            <a:schemeClr val="tx1"/>
          </a:solidFill>
          <a:latin typeface="+mn-lt"/>
          <a:ea typeface="+mn-ea"/>
          <a:cs typeface="+mn-cs"/>
        </a:defRPr>
      </a:lvl7pPr>
      <a:lvl8pPr marL="4285615" indent="-285750" algn="l" defTabSz="11430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525" kern="1200">
          <a:solidFill>
            <a:schemeClr val="tx1"/>
          </a:solidFill>
          <a:latin typeface="+mn-lt"/>
          <a:ea typeface="+mn-ea"/>
          <a:cs typeface="+mn-cs"/>
        </a:defRPr>
      </a:lvl8pPr>
      <a:lvl9pPr marL="4857115" indent="-285750" algn="l" defTabSz="11430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5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143000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4pPr>
      <a:lvl5pPr marL="2285365" algn="l" defTabSz="1143000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5pPr>
      <a:lvl6pPr marL="2856865" algn="l" defTabSz="1143000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6pPr>
      <a:lvl7pPr marL="3428365" algn="l" defTabSz="1143000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7pPr>
      <a:lvl8pPr marL="3999865" algn="l" defTabSz="1143000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8pPr>
      <a:lvl9pPr marL="4571365" algn="l" defTabSz="1143000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hyperlink" Target="http://www.mnr.gov.cn/dt/ch/201908/t20190829_2462484.html&#13;" TargetMode="External"/><Relationship Id="rId1" Type="http://schemas.openxmlformats.org/officeDocument/2006/relationships/hyperlink" Target="http://bzdt.ch.mnr.gov.c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5795514" y="2196579"/>
            <a:ext cx="8568952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创新成果</a:t>
            </a:r>
            <a:r>
              <a:rPr lang="zh-CN" altLang="en-US" sz="4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或案例名称</a:t>
            </a:r>
            <a:endParaRPr kumimoji="1" lang="zh-CN" altLang="en-US" sz="4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803923" y="1540197"/>
            <a:ext cx="309880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803390" y="3685540"/>
            <a:ext cx="65532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/>
              <a:t>王</a:t>
            </a:r>
            <a:r>
              <a:rPr lang="en-US" altLang="zh-CN" sz="2800" b="1" dirty="0"/>
              <a:t>**</a:t>
            </a:r>
            <a:r>
              <a:rPr lang="zh-CN" altLang="en-US" sz="2800" dirty="0"/>
              <a:t> </a:t>
            </a:r>
            <a:r>
              <a:rPr lang="en-US" altLang="zh-CN" sz="2800" dirty="0" smtClean="0"/>
              <a:t>  **</a:t>
            </a:r>
            <a:r>
              <a:rPr lang="zh-CN" altLang="en-US" sz="2800" dirty="0" smtClean="0"/>
              <a:t>公司总裁</a:t>
            </a:r>
            <a:endParaRPr kumimoji="1" lang="zh-CN" altLang="en-US" sz="2800" dirty="0"/>
          </a:p>
        </p:txBody>
      </p:sp>
      <p:grpSp>
        <p:nvGrpSpPr>
          <p:cNvPr id="11" name="组合 10"/>
          <p:cNvGrpSpPr/>
          <p:nvPr/>
        </p:nvGrpSpPr>
        <p:grpSpPr>
          <a:xfrm>
            <a:off x="2562543" y="3199130"/>
            <a:ext cx="15034895" cy="76200"/>
            <a:chOff x="3606" y="5038"/>
            <a:chExt cx="23677" cy="120"/>
          </a:xfrm>
        </p:grpSpPr>
        <p:sp>
          <p:nvSpPr>
            <p:cNvPr id="8" name="平行四边形 7"/>
            <p:cNvSpPr/>
            <p:nvPr/>
          </p:nvSpPr>
          <p:spPr>
            <a:xfrm flipV="1">
              <a:off x="3606" y="5038"/>
              <a:ext cx="11876" cy="120"/>
            </a:xfrm>
            <a:prstGeom prst="parallelogram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0" name="平行四边形 9"/>
            <p:cNvSpPr/>
            <p:nvPr/>
          </p:nvSpPr>
          <p:spPr>
            <a:xfrm flipV="1">
              <a:off x="15407" y="5038"/>
              <a:ext cx="11876" cy="120"/>
            </a:xfrm>
            <a:prstGeom prst="parallelogram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58465" y="1007745"/>
            <a:ext cx="159270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创新点（文字、图片、视频均可。为节约报告时间，所有系统演示请事先录制好视频嵌入到</a:t>
            </a:r>
            <a:r>
              <a:rPr kumimoji="1" lang="en-US" altLang="zh-CN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PPT</a:t>
            </a:r>
            <a:r>
              <a:rPr kumimoji="1" lang="zh-CN" altLang="en-US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中）</a:t>
            </a:r>
            <a:endParaRPr kumimoji="1" lang="zh-CN" altLang="en-US" sz="2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五边形 3"/>
          <p:cNvSpPr/>
          <p:nvPr/>
        </p:nvSpPr>
        <p:spPr>
          <a:xfrm>
            <a:off x="2166362" y="1079879"/>
            <a:ext cx="432048" cy="379204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5" name="燕尾形 4"/>
          <p:cNvSpPr/>
          <p:nvPr/>
        </p:nvSpPr>
        <p:spPr>
          <a:xfrm>
            <a:off x="2526402" y="1079879"/>
            <a:ext cx="360040" cy="379204"/>
          </a:xfrm>
          <a:prstGeom prst="chevron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五边形 1"/>
          <p:cNvSpPr/>
          <p:nvPr/>
        </p:nvSpPr>
        <p:spPr>
          <a:xfrm>
            <a:off x="2166362" y="1079879"/>
            <a:ext cx="432048" cy="379204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/>
          </a:p>
        </p:txBody>
      </p:sp>
      <p:sp>
        <p:nvSpPr>
          <p:cNvPr id="6" name="燕尾形 5"/>
          <p:cNvSpPr/>
          <p:nvPr/>
        </p:nvSpPr>
        <p:spPr>
          <a:xfrm>
            <a:off x="2526402" y="1079879"/>
            <a:ext cx="360040" cy="379204"/>
          </a:xfrm>
          <a:prstGeom prst="chevron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58465" y="1007745"/>
            <a:ext cx="159270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zh-CN" altLang="en-US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创新成效（文字、图片、视频均可。为节约报告时间，所有系统演示请事先录制好视频嵌入到</a:t>
            </a:r>
            <a:r>
              <a:rPr kumimoji="1" lang="en-US" altLang="zh-CN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PPT</a:t>
            </a:r>
            <a:r>
              <a:rPr kumimoji="1" lang="zh-CN" altLang="en-US" sz="28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中）</a:t>
            </a:r>
            <a:endParaRPr kumimoji="1" lang="zh-CN" altLang="en-US" sz="2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58465" y="1007745"/>
            <a:ext cx="159270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公司介绍（仅限</a:t>
            </a: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1p</a:t>
            </a: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，演讲不作为重点内容，简单介绍即可）</a:t>
            </a:r>
            <a:endParaRPr kumimoji="1" lang="zh-CN" altLang="en-US" sz="2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五边形 3"/>
          <p:cNvSpPr/>
          <p:nvPr/>
        </p:nvSpPr>
        <p:spPr>
          <a:xfrm>
            <a:off x="2166362" y="1079879"/>
            <a:ext cx="432048" cy="379204"/>
          </a:xfrm>
          <a:prstGeom prst="homePlat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/>
          </a:p>
        </p:txBody>
      </p:sp>
      <p:sp>
        <p:nvSpPr>
          <p:cNvPr id="5" name="燕尾形 4"/>
          <p:cNvSpPr/>
          <p:nvPr/>
        </p:nvSpPr>
        <p:spPr>
          <a:xfrm>
            <a:off x="2526402" y="1079879"/>
            <a:ext cx="360040" cy="379204"/>
          </a:xfrm>
          <a:prstGeom prst="chevron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16455" y="1007745"/>
            <a:ext cx="159270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sz="3200" b="1" dirty="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特别提醒：一定要使用规范的地图</a:t>
            </a:r>
            <a:endParaRPr kumimoji="1" lang="zh-CN" altLang="en-US" sz="3200" b="1" dirty="0">
              <a:solidFill>
                <a:srgbClr val="FFFF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" name="文本框 2">
            <a:hlinkClick r:id="rId1"/>
          </p:cNvPr>
          <p:cNvSpPr txBox="1"/>
          <p:nvPr/>
        </p:nvSpPr>
        <p:spPr>
          <a:xfrm>
            <a:off x="2116455" y="1869440"/>
            <a:ext cx="16659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 algn="l">
              <a:buFont typeface="Arial" panose="020B0604020202020204" pitchFamily="34" charset="0"/>
              <a:buChar char="•"/>
            </a:pPr>
            <a:r>
              <a:rPr kumimoji="1"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标准地图服务：http://bzdt.ch.mnr.gov.cn/</a:t>
            </a:r>
            <a:endParaRPr kumimoji="1" lang="zh-CN" altLang="en-US" sz="2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文本框 5">
            <a:hlinkClick r:id="rId2"/>
          </p:cNvPr>
          <p:cNvSpPr txBox="1"/>
          <p:nvPr/>
        </p:nvSpPr>
        <p:spPr>
          <a:xfrm>
            <a:off x="2116455" y="2571750"/>
            <a:ext cx="16659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 algn="l">
              <a:buFont typeface="Arial" panose="020B0604020202020204" pitchFamily="34" charset="0"/>
              <a:buChar char="•"/>
            </a:pPr>
            <a:r>
              <a:rPr kumimoji="1" lang="zh-CN" altLang="en-US" sz="28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五步快速识别问题地图：http://www.mnr.gov.cn/dt/ch/201908/t20190829_2462484.html</a:t>
            </a:r>
            <a:endParaRPr kumimoji="1" lang="zh-CN" altLang="en-US" sz="28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commondata" val="eyJoZGlkIjoiY2MwYWJmOGNjNzMxNDYyYjA3NzVmMzZmYTFhOTNhMzMifQ=="/>
</p:tagLst>
</file>

<file path=ppt/theme/theme1.xml><?xml version="1.0" encoding="utf-8"?>
<a:theme xmlns:a="http://schemas.openxmlformats.org/drawingml/2006/main" name="2024中国地理信息产业大会-创新秀">
  <a:themeElements>
    <a:clrScheme name="自定义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81A042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宋-醒目">
      <a:majorFont>
        <a:latin typeface="Times New Roman"/>
        <a:ea typeface="黑体"/>
        <a:cs typeface=""/>
      </a:majorFont>
      <a:minorFont>
        <a:latin typeface="Times New Roman"/>
        <a:ea typeface="黑体"/>
        <a:cs typeface=""/>
      </a:minorFont>
    </a:fontScheme>
    <a:fmtScheme name="凸显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WPS 演示</Application>
  <PresentationFormat>自定义</PresentationFormat>
  <Paragraphs>16</Paragraphs>
  <Slides>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  <vt:variant>
        <vt:lpstr>自定义放映</vt:lpstr>
      </vt:variant>
      <vt:variant>
        <vt:i4>1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Times New Roman</vt:lpstr>
      <vt:lpstr>黑体</vt:lpstr>
      <vt:lpstr>Arial Unicode MS</vt:lpstr>
      <vt:lpstr>Calibri</vt:lpstr>
      <vt:lpstr>2024中国地理信息产业大会-创新秀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A忽略公司介绍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云端一体化GIS技术助力智慧城市</dc:title>
  <dc:creator>SONGGUANFU</dc:creator>
  <cp:lastModifiedBy>谢杨</cp:lastModifiedBy>
  <cp:revision>379</cp:revision>
  <dcterms:created xsi:type="dcterms:W3CDTF">2013-09-14T17:04:00Z</dcterms:created>
  <dcterms:modified xsi:type="dcterms:W3CDTF">2024-06-03T07:33:42Z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2052-12.1.0.16929</vt:lpwstr>
  </property>
  <property fmtid="{D5CDD505-2E9C-101B-9397-08002B2CF9AE}" pid="3" name="ICV">
    <vt:lpwstr>50D1F52B1D114ECCA87E8793D5FCD53C_13</vt:lpwstr>
  </property>
</Properties>
</file>